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40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 rtl="0"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899" autoAdjust="0"/>
  </p:normalViewPr>
  <p:slideViewPr>
    <p:cSldViewPr snapToGrid="0">
      <p:cViewPr varScale="1">
        <p:scale>
          <a:sx n="81" d="100"/>
          <a:sy n="81" d="100"/>
        </p:scale>
        <p:origin x="77" y="2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394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>
            <a:extLst>
              <a:ext uri="{FF2B5EF4-FFF2-40B4-BE49-F238E27FC236}">
                <a16:creationId xmlns:a16="http://schemas.microsoft.com/office/drawing/2014/main" id="{A26C0D48-5544-4D1E-92ED-7D29602D5A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à la date 2">
            <a:extLst>
              <a:ext uri="{FF2B5EF4-FFF2-40B4-BE49-F238E27FC236}">
                <a16:creationId xmlns:a16="http://schemas.microsoft.com/office/drawing/2014/main" id="{5A546F38-6843-4BA4-9087-99FDAC1368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6FD25A3-3DF0-4381-928D-1E1ED2E292D9}" type="datetime1">
              <a:rPr lang="fr-FR" smtClean="0"/>
              <a:t>13/04/2021</a:t>
            </a:fld>
            <a:endParaRPr lang="fr-FR" dirty="0"/>
          </a:p>
        </p:txBody>
      </p:sp>
      <p:sp>
        <p:nvSpPr>
          <p:cNvPr id="4" name="Espace réservé au pied de page 3">
            <a:extLst>
              <a:ext uri="{FF2B5EF4-FFF2-40B4-BE49-F238E27FC236}">
                <a16:creationId xmlns:a16="http://schemas.microsoft.com/office/drawing/2014/main" id="{404D4C3A-831C-48BC-BBE8-779D1806979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78A2E2F-4EBC-4E26-BCA0-463636F0B3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ED2A560-1C91-4773-B7AC-4FDF7293DA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572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à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à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37C5A4-6615-4B01-8E1D-C7388760DAF2}" type="datetime1">
              <a:rPr lang="fr-FR" smtClean="0"/>
              <a:pPr/>
              <a:t>13/04/2021</a:t>
            </a:fld>
            <a:endParaRPr lang="fr-FR" dirty="0"/>
          </a:p>
        </p:txBody>
      </p:sp>
      <p:sp>
        <p:nvSpPr>
          <p:cNvPr id="4" name="Espace réservé à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3F167F0-0840-1348-BFE4-C6298BBC0698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8990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3F167F0-0840-1348-BFE4-C6298BBC0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918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2000"/>
                  <a:hueMod val="108000"/>
                  <a:satMod val="164000"/>
                  <a:lumMod val="69000"/>
                </a:schemeClr>
                <a:schemeClr val="dk2">
                  <a:tint val="96000"/>
                  <a:hueMod val="90000"/>
                  <a:satMod val="130000"/>
                  <a:lumMod val="134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e 10"/>
          <p:cNvSpPr/>
          <p:nvPr/>
        </p:nvSpPr>
        <p:spPr>
          <a:xfrm>
            <a:off x="322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Ovale 11"/>
          <p:cNvSpPr/>
          <p:nvPr/>
        </p:nvSpPr>
        <p:spPr>
          <a:xfrm>
            <a:off x="175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Ovale 12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Ovale 13"/>
          <p:cNvSpPr/>
          <p:nvPr/>
        </p:nvSpPr>
        <p:spPr>
          <a:xfrm>
            <a:off x="7999412" y="-2373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Ovale 14"/>
          <p:cNvSpPr/>
          <p:nvPr/>
        </p:nvSpPr>
        <p:spPr>
          <a:xfrm>
            <a:off x="8609012" y="5874054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Forme libre 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" name="Titre 1"/>
          <p:cNvSpPr>
            <a:spLocks noGrp="1"/>
          </p:cNvSpPr>
          <p:nvPr userDrawn="1">
            <p:ph type="ctrTitle" hasCustomPrompt="1"/>
          </p:nvPr>
        </p:nvSpPr>
        <p:spPr>
          <a:xfrm>
            <a:off x="1154955" y="2099733"/>
            <a:ext cx="8825658" cy="2677648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fr-FR" noProof="0"/>
              <a:t>Cliquez pour modifier le style du titre principal</a:t>
            </a:r>
          </a:p>
        </p:txBody>
      </p:sp>
      <p:sp>
        <p:nvSpPr>
          <p:cNvPr id="3" name="Sous-titr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154955" y="4777380"/>
            <a:ext cx="8825658" cy="861420"/>
          </a:xfrm>
        </p:spPr>
        <p:txBody>
          <a:bodyPr rtlCol="0" anchor="t"/>
          <a:lstStyle>
            <a:lvl1pPr marL="0" indent="0" algn="l">
              <a:buNone/>
              <a:defRPr cap="all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/>
              <a:t>Cliquez pour modifier le style des sous-titres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 userDrawn="1"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rtlCol="0"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 rtl="0"/>
            <a:fld id="{2C24389C-1E6F-47EB-97FF-AED7F49519D6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 userDrawn="1"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 rtlCol="0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 rtl="0"/>
            <a:endParaRPr lang="fr-FR" noProof="0"/>
          </a:p>
        </p:txBody>
      </p:sp>
      <p:sp>
        <p:nvSpPr>
          <p:cNvPr id="10" name="Rectangle 9"/>
          <p:cNvSpPr/>
          <p:nvPr userDrawn="1"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 5"/>
          <p:cNvSpPr>
            <a:spLocks noGrp="1"/>
          </p:cNvSpPr>
          <p:nvPr userDrawn="1"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 rtlCol="0"/>
          <a:lstStyle>
            <a:lvl1pPr>
              <a:defRPr sz="2800" b="0" i="0">
                <a:latin typeface="+mj-lt"/>
              </a:defRPr>
            </a:lvl1pPr>
          </a:lstStyle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72730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8FFBE5F-2B85-4528-8137-C1CD02F4A662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73622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 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e 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 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 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 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rtlCol="0" anchor="ctr"/>
          <a:lstStyle>
            <a:lvl1pPr algn="l">
              <a:defRPr sz="4000" b="0" cap="none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au texte 2"/>
          <p:cNvSpPr>
            <a:spLocks noGrp="1"/>
          </p:cNvSpPr>
          <p:nvPr>
            <p:ph type="body" idx="1" hasCustomPrompt="1"/>
          </p:nvPr>
        </p:nvSpPr>
        <p:spPr>
          <a:xfrm>
            <a:off x="6895558" y="2677644"/>
            <a:ext cx="3755379" cy="2283823"/>
          </a:xfrm>
        </p:spPr>
        <p:txBody>
          <a:bodyPr rtlCol="0"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32252B8-1308-4E75-90C6-55D08A76F33B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0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 uniquement-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Cliquez pour modifier le style du titre principal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9E6FF10-42A6-4472-A02D-FAC259CE88D7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79578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ces sous forme d’icônes 5 X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au texte 9">
            <a:extLst>
              <a:ext uri="{FF2B5EF4-FFF2-40B4-BE49-F238E27FC236}">
                <a16:creationId xmlns:a16="http://schemas.microsoft.com/office/drawing/2014/main" id="{5B480622-FB8F-493B-9965-971B07D752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92913" y="1748812"/>
            <a:ext cx="3852000" cy="72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accent1"/>
            </a:solidFill>
          </a:ln>
        </p:spPr>
        <p:txBody>
          <a:bodyPr rtlCol="0" anchor="ctr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fr-FR" noProof="0"/>
              <a:t>Élément de texte</a:t>
            </a:r>
          </a:p>
        </p:txBody>
      </p:sp>
      <p:sp>
        <p:nvSpPr>
          <p:cNvPr id="16" name="Espace réservé au texte 9">
            <a:extLst>
              <a:ext uri="{FF2B5EF4-FFF2-40B4-BE49-F238E27FC236}">
                <a16:creationId xmlns:a16="http://schemas.microsoft.com/office/drawing/2014/main" id="{2C5BC223-8B87-4685-A901-71B07847E4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92913" y="2561156"/>
            <a:ext cx="3852000" cy="72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accent2"/>
            </a:solidFill>
          </a:ln>
        </p:spPr>
        <p:txBody>
          <a:bodyPr rtlCol="0" anchor="ctr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fr-FR" noProof="0"/>
              <a:t>Élément de texte</a:t>
            </a:r>
          </a:p>
        </p:txBody>
      </p:sp>
      <p:sp>
        <p:nvSpPr>
          <p:cNvPr id="17" name="Espace réservé au texte 9">
            <a:extLst>
              <a:ext uri="{FF2B5EF4-FFF2-40B4-BE49-F238E27FC236}">
                <a16:creationId xmlns:a16="http://schemas.microsoft.com/office/drawing/2014/main" id="{1AE3DDF2-FC22-4381-9763-408FEF9648B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92913" y="3373501"/>
            <a:ext cx="3852000" cy="72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accent3"/>
            </a:solidFill>
          </a:ln>
        </p:spPr>
        <p:txBody>
          <a:bodyPr rtlCol="0" anchor="ctr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fr-FR" noProof="0"/>
              <a:t>Élément de texte</a:t>
            </a:r>
          </a:p>
        </p:txBody>
      </p:sp>
      <p:sp>
        <p:nvSpPr>
          <p:cNvPr id="18" name="Espace réservé au texte 9">
            <a:extLst>
              <a:ext uri="{FF2B5EF4-FFF2-40B4-BE49-F238E27FC236}">
                <a16:creationId xmlns:a16="http://schemas.microsoft.com/office/drawing/2014/main" id="{6170A2BF-28BF-4B27-B92D-B1423601B76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92913" y="4185846"/>
            <a:ext cx="3852000" cy="72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accent4"/>
            </a:solidFill>
          </a:ln>
        </p:spPr>
        <p:txBody>
          <a:bodyPr rtlCol="0" anchor="ctr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fr-FR" noProof="0"/>
              <a:t>Élément de texte</a:t>
            </a:r>
          </a:p>
        </p:txBody>
      </p:sp>
      <p:sp>
        <p:nvSpPr>
          <p:cNvPr id="19" name="Espace réservé au texte 9">
            <a:extLst>
              <a:ext uri="{FF2B5EF4-FFF2-40B4-BE49-F238E27FC236}">
                <a16:creationId xmlns:a16="http://schemas.microsoft.com/office/drawing/2014/main" id="{2DB1D08C-9D26-4EC5-B935-D6A265A2A67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792913" y="4998190"/>
            <a:ext cx="3852000" cy="72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accent6"/>
            </a:solidFill>
          </a:ln>
        </p:spPr>
        <p:txBody>
          <a:bodyPr rtlCol="0" anchor="ctr">
            <a:normAutofit/>
          </a:bodyPr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fr-FR" noProof="0"/>
              <a:t>Élément de texte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97E4163-DBDD-4BCF-8422-5FF96D92CB08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4" name="Espace réservé d’image 13">
            <a:extLst>
              <a:ext uri="{FF2B5EF4-FFF2-40B4-BE49-F238E27FC236}">
                <a16:creationId xmlns:a16="http://schemas.microsoft.com/office/drawing/2014/main" id="{9DDAF6ED-5E16-4D29-98B7-FB80DB3AAFE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870575" y="1840504"/>
            <a:ext cx="536616" cy="536616"/>
          </a:xfrm>
        </p:spPr>
        <p:txBody>
          <a:bodyPr lIns="0" tIns="0" rIns="0" bIns="0" rtlCol="0" anchor="ctr">
            <a:normAutofit/>
          </a:bodyPr>
          <a:lstStyle>
            <a:lvl1pPr marL="0" indent="0" algn="ctr">
              <a:buNone/>
              <a:defRPr sz="1100" i="1"/>
            </a:lvl1pPr>
          </a:lstStyle>
          <a:p>
            <a:pPr rtl="0"/>
            <a:r>
              <a:rPr lang="fr-FR" noProof="0"/>
              <a:t>Icône</a:t>
            </a:r>
          </a:p>
        </p:txBody>
      </p:sp>
      <p:sp>
        <p:nvSpPr>
          <p:cNvPr id="21" name="Espace réservé d’image 13">
            <a:extLst>
              <a:ext uri="{FF2B5EF4-FFF2-40B4-BE49-F238E27FC236}">
                <a16:creationId xmlns:a16="http://schemas.microsoft.com/office/drawing/2014/main" id="{8C305CB7-F303-430E-951A-7FC6F97062A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870575" y="2652849"/>
            <a:ext cx="536616" cy="536616"/>
          </a:xfrm>
        </p:spPr>
        <p:txBody>
          <a:bodyPr lIns="0" tIns="0" rIns="0" bIns="0" rtlCol="0" anchor="ctr">
            <a:normAutofit/>
          </a:bodyPr>
          <a:lstStyle>
            <a:lvl1pPr marL="0" indent="0" algn="ctr">
              <a:buNone/>
              <a:defRPr sz="1100" i="1"/>
            </a:lvl1pPr>
          </a:lstStyle>
          <a:p>
            <a:pPr rtl="0"/>
            <a:r>
              <a:rPr lang="fr-FR" noProof="0"/>
              <a:t>Icône</a:t>
            </a:r>
          </a:p>
        </p:txBody>
      </p:sp>
      <p:sp>
        <p:nvSpPr>
          <p:cNvPr id="22" name="Espace réservé d’image 13">
            <a:extLst>
              <a:ext uri="{FF2B5EF4-FFF2-40B4-BE49-F238E27FC236}">
                <a16:creationId xmlns:a16="http://schemas.microsoft.com/office/drawing/2014/main" id="{84D427E5-ED69-4A46-A9B7-F4DC4466F32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870575" y="3465194"/>
            <a:ext cx="536616" cy="536616"/>
          </a:xfrm>
        </p:spPr>
        <p:txBody>
          <a:bodyPr lIns="0" tIns="0" rIns="0" bIns="0" rtlCol="0" anchor="ctr">
            <a:normAutofit/>
          </a:bodyPr>
          <a:lstStyle>
            <a:lvl1pPr marL="0" indent="0" algn="ctr">
              <a:buNone/>
              <a:defRPr sz="1100" i="1"/>
            </a:lvl1pPr>
          </a:lstStyle>
          <a:p>
            <a:pPr rtl="0"/>
            <a:r>
              <a:rPr lang="fr-FR" noProof="0"/>
              <a:t>Icône</a:t>
            </a:r>
          </a:p>
        </p:txBody>
      </p:sp>
      <p:sp>
        <p:nvSpPr>
          <p:cNvPr id="24" name="Espace réservé d’image 13">
            <a:extLst>
              <a:ext uri="{FF2B5EF4-FFF2-40B4-BE49-F238E27FC236}">
                <a16:creationId xmlns:a16="http://schemas.microsoft.com/office/drawing/2014/main" id="{3DDA902F-61D6-4F1C-86C6-D1F5584AE8B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870575" y="4277539"/>
            <a:ext cx="536616" cy="536616"/>
          </a:xfrm>
        </p:spPr>
        <p:txBody>
          <a:bodyPr lIns="0" tIns="0" rIns="0" bIns="0" rtlCol="0" anchor="ctr">
            <a:normAutofit/>
          </a:bodyPr>
          <a:lstStyle>
            <a:lvl1pPr marL="0" indent="0" algn="ctr">
              <a:buNone/>
              <a:defRPr sz="1100" i="1"/>
            </a:lvl1pPr>
          </a:lstStyle>
          <a:p>
            <a:pPr rtl="0"/>
            <a:r>
              <a:rPr lang="fr-FR" noProof="0"/>
              <a:t>Icône</a:t>
            </a:r>
          </a:p>
        </p:txBody>
      </p:sp>
      <p:sp>
        <p:nvSpPr>
          <p:cNvPr id="26" name="Espace réservé d’image 13">
            <a:extLst>
              <a:ext uri="{FF2B5EF4-FFF2-40B4-BE49-F238E27FC236}">
                <a16:creationId xmlns:a16="http://schemas.microsoft.com/office/drawing/2014/main" id="{D8B6871A-9C69-4437-A5AD-A0400BAF2C6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5870575" y="5089882"/>
            <a:ext cx="536616" cy="536616"/>
          </a:xfrm>
        </p:spPr>
        <p:txBody>
          <a:bodyPr lIns="0" tIns="0" rIns="0" bIns="0" rtlCol="0" anchor="ctr">
            <a:normAutofit/>
          </a:bodyPr>
          <a:lstStyle>
            <a:lvl1pPr marL="0" indent="0" algn="ctr">
              <a:buNone/>
              <a:defRPr sz="1100" i="1"/>
            </a:lvl1pPr>
          </a:lstStyle>
          <a:p>
            <a:pPr rtl="0"/>
            <a:r>
              <a:rPr lang="fr-FR" noProof="0"/>
              <a:t>Icône</a:t>
            </a:r>
          </a:p>
        </p:txBody>
      </p:sp>
    </p:spTree>
    <p:extLst>
      <p:ext uri="{BB962C8B-B14F-4D97-AF65-F5344CB8AC3E}">
        <p14:creationId xmlns:p14="http://schemas.microsoft.com/office/powerpoint/2010/main" val="329625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Icônes puces vertica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e 30">
            <a:extLst>
              <a:ext uri="{FF2B5EF4-FFF2-40B4-BE49-F238E27FC236}">
                <a16:creationId xmlns:a16="http://schemas.microsoft.com/office/drawing/2014/main" id="{B8ACAEC3-8D8C-3848-8630-7A0DFF3F6116}"/>
              </a:ext>
            </a:extLst>
          </p:cNvPr>
          <p:cNvSpPr>
            <a:spLocks noChangeAspect="1"/>
          </p:cNvSpPr>
          <p:nvPr userDrawn="1"/>
        </p:nvSpPr>
        <p:spPr>
          <a:xfrm>
            <a:off x="8699143" y="3702940"/>
            <a:ext cx="1261872" cy="126187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2" name="Espace réservé d’image 9">
            <a:extLst>
              <a:ext uri="{FF2B5EF4-FFF2-40B4-BE49-F238E27FC236}">
                <a16:creationId xmlns:a16="http://schemas.microsoft.com/office/drawing/2014/main" id="{CC12BEA0-F502-0646-A370-7ECF194608D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865103" y="3869836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D58C6160-632A-B540-A7E5-81F40CEC1FE7}"/>
              </a:ext>
            </a:extLst>
          </p:cNvPr>
          <p:cNvSpPr>
            <a:spLocks noChangeAspect="1"/>
          </p:cNvSpPr>
          <p:nvPr userDrawn="1"/>
        </p:nvSpPr>
        <p:spPr>
          <a:xfrm>
            <a:off x="6287247" y="3706777"/>
            <a:ext cx="1261872" cy="126187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0" name="Espace réservé d’image 9">
            <a:extLst>
              <a:ext uri="{FF2B5EF4-FFF2-40B4-BE49-F238E27FC236}">
                <a16:creationId xmlns:a16="http://schemas.microsoft.com/office/drawing/2014/main" id="{EB2FEBB6-C1E0-0D47-8CCC-05EE2F756590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452271" y="3873673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2" name="Ovale 21">
            <a:extLst>
              <a:ext uri="{FF2B5EF4-FFF2-40B4-BE49-F238E27FC236}">
                <a16:creationId xmlns:a16="http://schemas.microsoft.com/office/drawing/2014/main" id="{7215E544-9553-AC42-B5C3-F7AE9AD6D815}"/>
              </a:ext>
            </a:extLst>
          </p:cNvPr>
          <p:cNvSpPr>
            <a:spLocks noChangeAspect="1"/>
          </p:cNvSpPr>
          <p:nvPr userDrawn="1"/>
        </p:nvSpPr>
        <p:spPr>
          <a:xfrm>
            <a:off x="8699143" y="799317"/>
            <a:ext cx="1261872" cy="126187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76E934A-C634-DF4D-992A-6E01917693AD}"/>
              </a:ext>
            </a:extLst>
          </p:cNvPr>
          <p:cNvSpPr>
            <a:spLocks noChangeAspect="1"/>
          </p:cNvSpPr>
          <p:nvPr userDrawn="1"/>
        </p:nvSpPr>
        <p:spPr>
          <a:xfrm>
            <a:off x="6289119" y="799317"/>
            <a:ext cx="1261872" cy="126187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Cliquez pour modifier le style du titre principal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7DE2C9-464B-42F5-BE42-DDAD9D5523E5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4" name="Espace réservé au texte 13">
            <a:extLst>
              <a:ext uri="{FF2B5EF4-FFF2-40B4-BE49-F238E27FC236}">
                <a16:creationId xmlns:a16="http://schemas.microsoft.com/office/drawing/2014/main" id="{9ADD13A9-A8EA-4B1C-AE31-FE189E0E8B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56275" y="235108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18" name="Espace réservé au texte 13">
            <a:extLst>
              <a:ext uri="{FF2B5EF4-FFF2-40B4-BE49-F238E27FC236}">
                <a16:creationId xmlns:a16="http://schemas.microsoft.com/office/drawing/2014/main" id="{A2BAC124-81DA-4B8B-86CD-75C69A4D0D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67235" y="235108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6" name="Espace réservé au texte 13">
            <a:extLst>
              <a:ext uri="{FF2B5EF4-FFF2-40B4-BE49-F238E27FC236}">
                <a16:creationId xmlns:a16="http://schemas.microsoft.com/office/drawing/2014/main" id="{B493D355-B592-4395-8255-D1D4FB1CF1A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56275" y="525854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8" name="Espace réservé au texte 13">
            <a:extLst>
              <a:ext uri="{FF2B5EF4-FFF2-40B4-BE49-F238E27FC236}">
                <a16:creationId xmlns:a16="http://schemas.microsoft.com/office/drawing/2014/main" id="{D0A496BB-AA13-44AE-AFA6-30D4ED5099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67235" y="525854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0" name="Espace réservé d’image 9">
            <a:extLst>
              <a:ext uri="{FF2B5EF4-FFF2-40B4-BE49-F238E27FC236}">
                <a16:creationId xmlns:a16="http://schemas.microsoft.com/office/drawing/2014/main" id="{8E97E18E-0E31-B542-9578-D6E4DCD8468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454143" y="966213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4" name="Espace réservé d’image 9">
            <a:extLst>
              <a:ext uri="{FF2B5EF4-FFF2-40B4-BE49-F238E27FC236}">
                <a16:creationId xmlns:a16="http://schemas.microsoft.com/office/drawing/2014/main" id="{7602DDF7-46BD-6045-BDB0-45F47B0B6A9C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865103" y="965277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</p:spTree>
    <p:extLst>
      <p:ext uri="{BB962C8B-B14F-4D97-AF65-F5344CB8AC3E}">
        <p14:creationId xmlns:p14="http://schemas.microsoft.com/office/powerpoint/2010/main" val="1820464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Icônes puces vertica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e 19">
            <a:extLst>
              <a:ext uri="{FF2B5EF4-FFF2-40B4-BE49-F238E27FC236}">
                <a16:creationId xmlns:a16="http://schemas.microsoft.com/office/drawing/2014/main" id="{86F73ED6-3B3B-5A45-912C-FCFD7D53593C}"/>
              </a:ext>
            </a:extLst>
          </p:cNvPr>
          <p:cNvSpPr>
            <a:spLocks noChangeAspect="1"/>
          </p:cNvSpPr>
          <p:nvPr userDrawn="1"/>
        </p:nvSpPr>
        <p:spPr>
          <a:xfrm>
            <a:off x="8699143" y="3702940"/>
            <a:ext cx="1261872" cy="126187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1" name="Espace réservé d’image 9">
            <a:extLst>
              <a:ext uri="{FF2B5EF4-FFF2-40B4-BE49-F238E27FC236}">
                <a16:creationId xmlns:a16="http://schemas.microsoft.com/office/drawing/2014/main" id="{B5971407-B12A-EE45-895D-769807DFC767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865103" y="3869836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2" name="Ovale 21">
            <a:extLst>
              <a:ext uri="{FF2B5EF4-FFF2-40B4-BE49-F238E27FC236}">
                <a16:creationId xmlns:a16="http://schemas.microsoft.com/office/drawing/2014/main" id="{36215321-76D7-AD41-B779-DE347C617DB3}"/>
              </a:ext>
            </a:extLst>
          </p:cNvPr>
          <p:cNvSpPr>
            <a:spLocks noChangeAspect="1"/>
          </p:cNvSpPr>
          <p:nvPr userDrawn="1"/>
        </p:nvSpPr>
        <p:spPr>
          <a:xfrm>
            <a:off x="6288183" y="3706777"/>
            <a:ext cx="1261872" cy="126187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4" name="Espace réservé d’image 9">
            <a:extLst>
              <a:ext uri="{FF2B5EF4-FFF2-40B4-BE49-F238E27FC236}">
                <a16:creationId xmlns:a16="http://schemas.microsoft.com/office/drawing/2014/main" id="{E61684B2-1403-BD44-80B1-6A5C0D0A3C6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454143" y="3873673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3B87B079-A5F0-D34B-90BD-17403B51EF47}"/>
              </a:ext>
            </a:extLst>
          </p:cNvPr>
          <p:cNvSpPr>
            <a:spLocks noChangeAspect="1"/>
          </p:cNvSpPr>
          <p:nvPr userDrawn="1"/>
        </p:nvSpPr>
        <p:spPr>
          <a:xfrm>
            <a:off x="8699143" y="799317"/>
            <a:ext cx="1261872" cy="12618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0" name="Ellipse 29">
            <a:extLst>
              <a:ext uri="{FF2B5EF4-FFF2-40B4-BE49-F238E27FC236}">
                <a16:creationId xmlns:a16="http://schemas.microsoft.com/office/drawing/2014/main" id="{67169BE7-153A-034D-B3C8-A226C22DE09C}"/>
              </a:ext>
            </a:extLst>
          </p:cNvPr>
          <p:cNvSpPr>
            <a:spLocks noChangeAspect="1"/>
          </p:cNvSpPr>
          <p:nvPr userDrawn="1"/>
        </p:nvSpPr>
        <p:spPr>
          <a:xfrm>
            <a:off x="6288183" y="799317"/>
            <a:ext cx="1261872" cy="12618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1" name="Espace réservé d’image 9">
            <a:extLst>
              <a:ext uri="{FF2B5EF4-FFF2-40B4-BE49-F238E27FC236}">
                <a16:creationId xmlns:a16="http://schemas.microsoft.com/office/drawing/2014/main" id="{604C6493-8619-1749-A32C-8C1C4E875339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454143" y="966213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32" name="Espace réservé d’image 9">
            <a:extLst>
              <a:ext uri="{FF2B5EF4-FFF2-40B4-BE49-F238E27FC236}">
                <a16:creationId xmlns:a16="http://schemas.microsoft.com/office/drawing/2014/main" id="{EE25A905-577F-154D-BA89-4F485EEBC4BD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865103" y="965277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Cliquez pour modifier le style du titre principal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70C730-20C5-4497-B3DA-AE4DFA4E2AA7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4" name="Espace réservé au texte 13">
            <a:extLst>
              <a:ext uri="{FF2B5EF4-FFF2-40B4-BE49-F238E27FC236}">
                <a16:creationId xmlns:a16="http://schemas.microsoft.com/office/drawing/2014/main" id="{9ADD13A9-A8EA-4B1C-AE31-FE189E0E8B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56275" y="235108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18" name="Espace réservé au texte 13">
            <a:extLst>
              <a:ext uri="{FF2B5EF4-FFF2-40B4-BE49-F238E27FC236}">
                <a16:creationId xmlns:a16="http://schemas.microsoft.com/office/drawing/2014/main" id="{A2BAC124-81DA-4B8B-86CD-75C69A4D0D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67235" y="235108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6" name="Espace réservé au texte 13">
            <a:extLst>
              <a:ext uri="{FF2B5EF4-FFF2-40B4-BE49-F238E27FC236}">
                <a16:creationId xmlns:a16="http://schemas.microsoft.com/office/drawing/2014/main" id="{B493D355-B592-4395-8255-D1D4FB1CF1A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56275" y="525854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8" name="Espace réservé au texte 13">
            <a:extLst>
              <a:ext uri="{FF2B5EF4-FFF2-40B4-BE49-F238E27FC236}">
                <a16:creationId xmlns:a16="http://schemas.microsoft.com/office/drawing/2014/main" id="{D0A496BB-AA13-44AE-AFA6-30D4ED5099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67235" y="5258548"/>
            <a:ext cx="2325688" cy="7747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</p:spTree>
    <p:extLst>
      <p:ext uri="{BB962C8B-B14F-4D97-AF65-F5344CB8AC3E}">
        <p14:creationId xmlns:p14="http://schemas.microsoft.com/office/powerpoint/2010/main" val="325413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Icônes puces vertica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e 28">
            <a:extLst>
              <a:ext uri="{FF2B5EF4-FFF2-40B4-BE49-F238E27FC236}">
                <a16:creationId xmlns:a16="http://schemas.microsoft.com/office/drawing/2014/main" id="{3B87B079-A5F0-D34B-90BD-17403B51EF47}"/>
              </a:ext>
            </a:extLst>
          </p:cNvPr>
          <p:cNvSpPr>
            <a:spLocks noChangeAspect="1"/>
          </p:cNvSpPr>
          <p:nvPr userDrawn="1"/>
        </p:nvSpPr>
        <p:spPr>
          <a:xfrm>
            <a:off x="8699143" y="2234226"/>
            <a:ext cx="1261872" cy="12618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0" name="Ellipse 29">
            <a:extLst>
              <a:ext uri="{FF2B5EF4-FFF2-40B4-BE49-F238E27FC236}">
                <a16:creationId xmlns:a16="http://schemas.microsoft.com/office/drawing/2014/main" id="{67169BE7-153A-034D-B3C8-A226C22DE09C}"/>
              </a:ext>
            </a:extLst>
          </p:cNvPr>
          <p:cNvSpPr>
            <a:spLocks noChangeAspect="1"/>
          </p:cNvSpPr>
          <p:nvPr userDrawn="1"/>
        </p:nvSpPr>
        <p:spPr>
          <a:xfrm>
            <a:off x="6288183" y="2234226"/>
            <a:ext cx="1261872" cy="126187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1" name="Espace réservé d’image 9">
            <a:extLst>
              <a:ext uri="{FF2B5EF4-FFF2-40B4-BE49-F238E27FC236}">
                <a16:creationId xmlns:a16="http://schemas.microsoft.com/office/drawing/2014/main" id="{604C6493-8619-1749-A32C-8C1C4E875339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454143" y="2401122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32" name="Espace réservé d’image 9">
            <a:extLst>
              <a:ext uri="{FF2B5EF4-FFF2-40B4-BE49-F238E27FC236}">
                <a16:creationId xmlns:a16="http://schemas.microsoft.com/office/drawing/2014/main" id="{EE25A905-577F-154D-BA89-4F485EEBC4BD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865103" y="2400186"/>
            <a:ext cx="929952" cy="929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Cliquez pour modifier le style du titre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BB6D23-583F-479E-BCC3-127B26CA2798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4" name="Espace réservé au texte 13">
            <a:extLst>
              <a:ext uri="{FF2B5EF4-FFF2-40B4-BE49-F238E27FC236}">
                <a16:creationId xmlns:a16="http://schemas.microsoft.com/office/drawing/2014/main" id="{9ADD13A9-A8EA-4B1C-AE31-FE189E0E8B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56275" y="3785996"/>
            <a:ext cx="2325688" cy="1503455"/>
          </a:xfrm>
        </p:spPr>
        <p:txBody>
          <a:bodyPr rtlCol="0">
            <a:no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18" name="Espace réservé au texte 13">
            <a:extLst>
              <a:ext uri="{FF2B5EF4-FFF2-40B4-BE49-F238E27FC236}">
                <a16:creationId xmlns:a16="http://schemas.microsoft.com/office/drawing/2014/main" id="{A2BAC124-81DA-4B8B-86CD-75C69A4D0D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67235" y="3785996"/>
            <a:ext cx="2325688" cy="1503455"/>
          </a:xfrm>
        </p:spPr>
        <p:txBody>
          <a:bodyPr rtlCol="0">
            <a:noAutofit/>
          </a:bodyPr>
          <a:lstStyle>
            <a:lvl1pPr marL="0" indent="0" algn="ctr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</p:spTree>
    <p:extLst>
      <p:ext uri="{BB962C8B-B14F-4D97-AF65-F5344CB8AC3E}">
        <p14:creationId xmlns:p14="http://schemas.microsoft.com/office/powerpoint/2010/main" val="2465061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Icône puces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llipse 31">
            <a:extLst>
              <a:ext uri="{FF2B5EF4-FFF2-40B4-BE49-F238E27FC236}">
                <a16:creationId xmlns:a16="http://schemas.microsoft.com/office/drawing/2014/main" id="{F625DE42-6A2A-D745-B1F8-2AF2793533BE}"/>
              </a:ext>
            </a:extLst>
          </p:cNvPr>
          <p:cNvSpPr>
            <a:spLocks noChangeAspect="1"/>
          </p:cNvSpPr>
          <p:nvPr userDrawn="1"/>
        </p:nvSpPr>
        <p:spPr>
          <a:xfrm>
            <a:off x="8404601" y="3981394"/>
            <a:ext cx="1042415" cy="104241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3" name="Espace réservé d’image 9">
            <a:extLst>
              <a:ext uri="{FF2B5EF4-FFF2-40B4-BE49-F238E27FC236}">
                <a16:creationId xmlns:a16="http://schemas.microsoft.com/office/drawing/2014/main" id="{A87D37E3-62A9-1F44-8520-EBED16BF1C0F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5100" y="4123125"/>
            <a:ext cx="781417" cy="758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9" name="Ovale 28">
            <a:extLst>
              <a:ext uri="{FF2B5EF4-FFF2-40B4-BE49-F238E27FC236}">
                <a16:creationId xmlns:a16="http://schemas.microsoft.com/office/drawing/2014/main" id="{75F8797D-AFBD-534A-AC82-DE2B7BAECE83}"/>
              </a:ext>
            </a:extLst>
          </p:cNvPr>
          <p:cNvSpPr>
            <a:spLocks noChangeAspect="1"/>
          </p:cNvSpPr>
          <p:nvPr userDrawn="1"/>
        </p:nvSpPr>
        <p:spPr>
          <a:xfrm>
            <a:off x="8404601" y="1932281"/>
            <a:ext cx="1042415" cy="10424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30" name="Espace réservé d’image 9">
            <a:extLst>
              <a:ext uri="{FF2B5EF4-FFF2-40B4-BE49-F238E27FC236}">
                <a16:creationId xmlns:a16="http://schemas.microsoft.com/office/drawing/2014/main" id="{EFE809D2-16A3-B143-BC10-FEC397E62C62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535100" y="2074012"/>
            <a:ext cx="781417" cy="758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9677FD5-9A91-4866-B075-6DDE16433AC7}"/>
              </a:ext>
            </a:extLst>
          </p:cNvPr>
          <p:cNvGrpSpPr/>
          <p:nvPr userDrawn="1"/>
        </p:nvGrpSpPr>
        <p:grpSpPr>
          <a:xfrm>
            <a:off x="16303" y="0"/>
            <a:ext cx="12192000" cy="6858000"/>
            <a:chOff x="16303" y="6430358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236937" y="6430358"/>
              <a:ext cx="507801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 r="-140094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 5"/>
            <p:cNvSpPr/>
            <p:nvPr/>
          </p:nvSpPr>
          <p:spPr bwMode="gray">
            <a:xfrm rot="15922489">
              <a:off x="3144589" y="8256436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 rot="16200000">
              <a:off x="2233481" y="9232079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16303" y="6431945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154956" y="2287088"/>
            <a:ext cx="3438881" cy="2283824"/>
          </a:xfrm>
        </p:spPr>
        <p:txBody>
          <a:bodyPr rtlCol="0" anchor="ctr"/>
          <a:lstStyle>
            <a:lvl1pPr algn="l">
              <a:defRPr sz="2300" b="0" cap="none"/>
            </a:lvl1pPr>
          </a:lstStyle>
          <a:p>
            <a:pPr rtl="0"/>
            <a:r>
              <a:rPr lang="fr-FR" noProof="0"/>
              <a:t>Cliquez pour modifier le style du titre principal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FF7343-C432-496B-9FD6-003BC54C59F1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a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4" name="Espace réservé au texte 13">
            <a:extLst>
              <a:ext uri="{FF2B5EF4-FFF2-40B4-BE49-F238E27FC236}">
                <a16:creationId xmlns:a16="http://schemas.microsoft.com/office/drawing/2014/main" id="{9ADD13A9-A8EA-4B1C-AE31-FE189E0E8B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9670" y="1840992"/>
            <a:ext cx="2095046" cy="1225056"/>
          </a:xfrm>
        </p:spPr>
        <p:txBody>
          <a:bodyPr rtlCol="0" anchor="ctr">
            <a:noAutofit/>
          </a:bodyPr>
          <a:lstStyle>
            <a:lvl1pPr marL="0" indent="0" algn="l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18" name="Espace réservé au texte 13">
            <a:extLst>
              <a:ext uri="{FF2B5EF4-FFF2-40B4-BE49-F238E27FC236}">
                <a16:creationId xmlns:a16="http://schemas.microsoft.com/office/drawing/2014/main" id="{A2BAC124-81DA-4B8B-86CD-75C69A4D0D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19533" y="1840992"/>
            <a:ext cx="2095046" cy="1225056"/>
          </a:xfrm>
        </p:spPr>
        <p:txBody>
          <a:bodyPr rtlCol="0" anchor="ctr">
            <a:noAutofit/>
          </a:bodyPr>
          <a:lstStyle>
            <a:lvl1pPr marL="0" indent="0" algn="l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6" name="Espace réservé au texte 13">
            <a:extLst>
              <a:ext uri="{FF2B5EF4-FFF2-40B4-BE49-F238E27FC236}">
                <a16:creationId xmlns:a16="http://schemas.microsoft.com/office/drawing/2014/main" id="{B493D355-B592-4395-8255-D1D4FB1CF1A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89670" y="3891529"/>
            <a:ext cx="2095046" cy="1222144"/>
          </a:xfrm>
        </p:spPr>
        <p:txBody>
          <a:bodyPr rtlCol="0" anchor="ctr">
            <a:noAutofit/>
          </a:bodyPr>
          <a:lstStyle>
            <a:lvl1pPr marL="0" indent="0" algn="l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8" name="Espace réservé au texte 13">
            <a:extLst>
              <a:ext uri="{FF2B5EF4-FFF2-40B4-BE49-F238E27FC236}">
                <a16:creationId xmlns:a16="http://schemas.microsoft.com/office/drawing/2014/main" id="{D0A496BB-AA13-44AE-AFA6-30D4ED5099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519533" y="3891529"/>
            <a:ext cx="2095046" cy="1222144"/>
          </a:xfrm>
        </p:spPr>
        <p:txBody>
          <a:bodyPr rtlCol="0" anchor="ctr">
            <a:noAutofit/>
          </a:bodyPr>
          <a:lstStyle>
            <a:lvl1pPr marL="0" indent="0" algn="l">
              <a:buNone/>
              <a:defRPr sz="1200"/>
            </a:lvl1pPr>
          </a:lstStyle>
          <a:p>
            <a:pPr lvl="0" rtl="0"/>
            <a:r>
              <a:rPr lang="fr-FR" noProof="0"/>
              <a:t>Modifier à la description de puce</a:t>
            </a:r>
          </a:p>
        </p:txBody>
      </p:sp>
      <p:sp>
        <p:nvSpPr>
          <p:cNvPr id="20" name="Ovale 19">
            <a:extLst>
              <a:ext uri="{FF2B5EF4-FFF2-40B4-BE49-F238E27FC236}">
                <a16:creationId xmlns:a16="http://schemas.microsoft.com/office/drawing/2014/main" id="{73963115-25B3-494B-9A13-AC92EFE94C09}"/>
              </a:ext>
            </a:extLst>
          </p:cNvPr>
          <p:cNvSpPr>
            <a:spLocks noChangeAspect="1"/>
          </p:cNvSpPr>
          <p:nvPr userDrawn="1"/>
        </p:nvSpPr>
        <p:spPr>
          <a:xfrm>
            <a:off x="5070995" y="1932281"/>
            <a:ext cx="1042415" cy="1042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1" name="Espace réservé d’image 9">
            <a:extLst>
              <a:ext uri="{FF2B5EF4-FFF2-40B4-BE49-F238E27FC236}">
                <a16:creationId xmlns:a16="http://schemas.microsoft.com/office/drawing/2014/main" id="{3C759269-D6E6-2B41-8BEE-8B5AFB809B6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201494" y="2074012"/>
            <a:ext cx="781417" cy="758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  <p:sp>
        <p:nvSpPr>
          <p:cNvPr id="22" name="Ovale 21">
            <a:extLst>
              <a:ext uri="{FF2B5EF4-FFF2-40B4-BE49-F238E27FC236}">
                <a16:creationId xmlns:a16="http://schemas.microsoft.com/office/drawing/2014/main" id="{43E569D5-DC38-7C46-95CD-ACFBFBF591A2}"/>
              </a:ext>
            </a:extLst>
          </p:cNvPr>
          <p:cNvSpPr>
            <a:spLocks noChangeAspect="1"/>
          </p:cNvSpPr>
          <p:nvPr userDrawn="1"/>
        </p:nvSpPr>
        <p:spPr>
          <a:xfrm>
            <a:off x="5070995" y="3981394"/>
            <a:ext cx="1042415" cy="104241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4" name="Espace réservé d’image 9">
            <a:extLst>
              <a:ext uri="{FF2B5EF4-FFF2-40B4-BE49-F238E27FC236}">
                <a16:creationId xmlns:a16="http://schemas.microsoft.com/office/drawing/2014/main" id="{E8396DFD-D667-2648-9BE4-6237690F799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201494" y="4123125"/>
            <a:ext cx="781417" cy="758952"/>
          </a:xfrm>
          <a:prstGeom prst="ellipse">
            <a:avLst/>
          </a:prstGeom>
          <a:noFill/>
          <a:effectLst/>
        </p:spPr>
        <p:txBody>
          <a:bodyPr rtlCol="0" anchor="ctr">
            <a:normAutofit/>
          </a:bodyPr>
          <a:lstStyle>
            <a:lvl1pPr marL="0" indent="0" algn="ctr">
              <a:buNone/>
              <a:defRPr sz="1200" i="1"/>
            </a:lvl1pPr>
          </a:lstStyle>
          <a:p>
            <a:pPr rtl="0"/>
            <a:r>
              <a:rPr lang="fr-FR" noProof="0"/>
              <a:t>Sélectionnez l’icône</a:t>
            </a:r>
          </a:p>
        </p:txBody>
      </p:sp>
    </p:spTree>
    <p:extLst>
      <p:ext uri="{BB962C8B-B14F-4D97-AF65-F5344CB8AC3E}">
        <p14:creationId xmlns:p14="http://schemas.microsoft.com/office/powerpoint/2010/main" val="2929901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 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 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 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 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orme libre 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rtlCol="0" anchor="b">
            <a:normAutofit/>
          </a:bodyPr>
          <a:lstStyle>
            <a:lvl1pPr algn="l">
              <a:defRPr sz="23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22" name="Espace réservé à l’image 21">
            <a:extLst>
              <a:ext uri="{FF2B5EF4-FFF2-40B4-BE49-F238E27FC236}">
                <a16:creationId xmlns:a16="http://schemas.microsoft.com/office/drawing/2014/main" id="{215A5A73-8E13-4E38-8362-0A09BA944115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58861" y="478881"/>
            <a:ext cx="5582675" cy="5908526"/>
          </a:xfrm>
          <a:custGeom>
            <a:avLst/>
            <a:gdLst>
              <a:gd name="connsiteX0" fmla="*/ 10816 w 5582675"/>
              <a:gd name="connsiteY0" fmla="*/ 0 h 5908526"/>
              <a:gd name="connsiteX1" fmla="*/ 5582675 w 5582675"/>
              <a:gd name="connsiteY1" fmla="*/ 0 h 5908526"/>
              <a:gd name="connsiteX2" fmla="*/ 5582675 w 5582675"/>
              <a:gd name="connsiteY2" fmla="*/ 5908526 h 5908526"/>
              <a:gd name="connsiteX3" fmla="*/ 0 w 5582675"/>
              <a:gd name="connsiteY3" fmla="*/ 5908526 h 5908526"/>
              <a:gd name="connsiteX4" fmla="*/ 30693 w 5582675"/>
              <a:gd name="connsiteY4" fmla="*/ 5722836 h 5908526"/>
              <a:gd name="connsiteX5" fmla="*/ 223682 w 5582675"/>
              <a:gd name="connsiteY5" fmla="*/ 2921544 h 5908526"/>
              <a:gd name="connsiteX6" fmla="*/ 30693 w 5582675"/>
              <a:gd name="connsiteY6" fmla="*/ 120253 h 5908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82675" h="5908526">
                <a:moveTo>
                  <a:pt x="10816" y="0"/>
                </a:moveTo>
                <a:lnTo>
                  <a:pt x="5582675" y="0"/>
                </a:lnTo>
                <a:lnTo>
                  <a:pt x="5582675" y="5908526"/>
                </a:lnTo>
                <a:lnTo>
                  <a:pt x="0" y="5908526"/>
                </a:lnTo>
                <a:lnTo>
                  <a:pt x="30693" y="5722836"/>
                </a:lnTo>
                <a:cubicBezTo>
                  <a:pt x="153771" y="4890115"/>
                  <a:pt x="223682" y="3935837"/>
                  <a:pt x="223682" y="2921544"/>
                </a:cubicBezTo>
                <a:cubicBezTo>
                  <a:pt x="223682" y="1907252"/>
                  <a:pt x="153771" y="952973"/>
                  <a:pt x="30693" y="120253"/>
                </a:cubicBezTo>
                <a:close/>
              </a:path>
            </a:pathLst>
          </a:custGeom>
          <a:effectLst/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5" y="3657600"/>
            <a:ext cx="3859212" cy="1371600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à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C73BD7-727F-404F-A210-C9F69061F9F8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4" name="Rectangle 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8343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 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 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 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orme libre 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orme libre 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Espace réservé au contenu 10">
            <a:extLst>
              <a:ext uri="{FF2B5EF4-FFF2-40B4-BE49-F238E27FC236}">
                <a16:creationId xmlns:a16="http://schemas.microsoft.com/office/drawing/2014/main" id="{B50BDD93-02DA-4B21-9556-FA8B9894F9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058861" y="478880"/>
            <a:ext cx="5582675" cy="5900239"/>
          </a:xfrm>
          <a:custGeom>
            <a:avLst/>
            <a:gdLst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0 w 5582675"/>
              <a:gd name="connsiteY4" fmla="*/ 0 h 5900239"/>
              <a:gd name="connsiteX0" fmla="*/ 3501 w 5586176"/>
              <a:gd name="connsiteY0" fmla="*/ 0 h 5900239"/>
              <a:gd name="connsiteX1" fmla="*/ 5586176 w 5586176"/>
              <a:gd name="connsiteY1" fmla="*/ 0 h 5900239"/>
              <a:gd name="connsiteX2" fmla="*/ 5586176 w 5586176"/>
              <a:gd name="connsiteY2" fmla="*/ 5900239 h 5900239"/>
              <a:gd name="connsiteX3" fmla="*/ 3501 w 5586176"/>
              <a:gd name="connsiteY3" fmla="*/ 5900239 h 5900239"/>
              <a:gd name="connsiteX4" fmla="*/ 0 w 5586176"/>
              <a:gd name="connsiteY4" fmla="*/ 3615600 h 5900239"/>
              <a:gd name="connsiteX5" fmla="*/ 3501 w 5586176"/>
              <a:gd name="connsiteY5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0 w 5582675"/>
              <a:gd name="connsiteY5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11739 w 5582675"/>
              <a:gd name="connsiteY5" fmla="*/ 23740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11739 w 5582675"/>
              <a:gd name="connsiteY5" fmla="*/ 23740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62539 w 5582675"/>
              <a:gd name="connsiteY5" fmla="*/ 23740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62539 w 5582675"/>
              <a:gd name="connsiteY5" fmla="*/ 23740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62539 w 5582675"/>
              <a:gd name="connsiteY5" fmla="*/ 23740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220019 w 5582675"/>
              <a:gd name="connsiteY4" fmla="*/ 3442880 h 5900239"/>
              <a:gd name="connsiteX5" fmla="*/ 47299 w 5582675"/>
              <a:gd name="connsiteY5" fmla="*/ 247560 h 5900239"/>
              <a:gd name="connsiteX6" fmla="*/ 0 w 5582675"/>
              <a:gd name="connsiteY6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11739 w 5582675"/>
              <a:gd name="connsiteY4" fmla="*/ 5647600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52379 w 5582675"/>
              <a:gd name="connsiteY4" fmla="*/ 5647600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  <a:gd name="connsiteX0" fmla="*/ 0 w 5582675"/>
              <a:gd name="connsiteY0" fmla="*/ 0 h 5900239"/>
              <a:gd name="connsiteX1" fmla="*/ 5582675 w 5582675"/>
              <a:gd name="connsiteY1" fmla="*/ 0 h 5900239"/>
              <a:gd name="connsiteX2" fmla="*/ 5582675 w 5582675"/>
              <a:gd name="connsiteY2" fmla="*/ 5900239 h 5900239"/>
              <a:gd name="connsiteX3" fmla="*/ 0 w 5582675"/>
              <a:gd name="connsiteY3" fmla="*/ 5900239 h 5900239"/>
              <a:gd name="connsiteX4" fmla="*/ 42854 w 5582675"/>
              <a:gd name="connsiteY4" fmla="*/ 5653315 h 5900239"/>
              <a:gd name="connsiteX5" fmla="*/ 220019 w 5582675"/>
              <a:gd name="connsiteY5" fmla="*/ 3442880 h 5900239"/>
              <a:gd name="connsiteX6" fmla="*/ 47299 w 5582675"/>
              <a:gd name="connsiteY6" fmla="*/ 247560 h 5900239"/>
              <a:gd name="connsiteX7" fmla="*/ 0 w 5582675"/>
              <a:gd name="connsiteY7" fmla="*/ 0 h 590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82675" h="5900239">
                <a:moveTo>
                  <a:pt x="0" y="0"/>
                </a:moveTo>
                <a:lnTo>
                  <a:pt x="5582675" y="0"/>
                </a:lnTo>
                <a:lnTo>
                  <a:pt x="5582675" y="5900239"/>
                </a:lnTo>
                <a:lnTo>
                  <a:pt x="0" y="5900239"/>
                </a:lnTo>
                <a:cubicBezTo>
                  <a:pt x="14285" y="5817931"/>
                  <a:pt x="34284" y="5741338"/>
                  <a:pt x="42854" y="5653315"/>
                </a:cubicBezTo>
                <a:cubicBezTo>
                  <a:pt x="145724" y="4908883"/>
                  <a:pt x="181919" y="4332092"/>
                  <a:pt x="220019" y="3442880"/>
                </a:cubicBezTo>
                <a:cubicBezTo>
                  <a:pt x="221712" y="2333747"/>
                  <a:pt x="182766" y="1285573"/>
                  <a:pt x="47299" y="247560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rtlCol="0" anchor="b">
            <a:normAutofit/>
          </a:bodyPr>
          <a:lstStyle>
            <a:lvl1pPr algn="l">
              <a:defRPr sz="23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5" y="3657600"/>
            <a:ext cx="3859212" cy="1371600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à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736D93-5F92-4D1C-9205-997699C3C76C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4" name="Rectangle 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97730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1154954" y="2603500"/>
            <a:ext cx="4825158" cy="3416301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208712" y="2603500"/>
            <a:ext cx="4825159" cy="3416300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à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7F9BBD-87AF-4947-80B8-954A018E7474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77171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0"/>
            <a:ext cx="4825157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1154954" y="3179762"/>
            <a:ext cx="4825158" cy="2840039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208712" y="2603500"/>
            <a:ext cx="482515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 hasCustomPrompt="1"/>
          </p:nvPr>
        </p:nvSpPr>
        <p:spPr>
          <a:xfrm>
            <a:off x="6208710" y="3179762"/>
            <a:ext cx="4825159" cy="2840039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à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17D30F-AD87-4483-964A-AAF5F8F77A4F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8" name="Espace réservé a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5993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à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DA65218-95D3-485F-990F-093C51252F76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4" name="Espace réservé a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2648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à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DA1458-BE94-4D62-8FDB-35E59DE20469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3" name="Espace réservé a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19229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7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 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 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 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orme libre 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orme libre 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64E2284-52D7-4D09-AD34-82B62162C7D0}" type="datetime1">
              <a:rPr lang="fr-FR" noProof="0" smtClean="0"/>
              <a:t>13/04/2021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rtl="0"/>
            <a:endParaRPr lang="fr-FR" noProof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 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FF96B15-8338-45D5-A943-561235072D66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6391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59" r:id="rId4"/>
    <p:sldLayoutId id="2147483860" r:id="rId5"/>
    <p:sldLayoutId id="2147483861" r:id="rId6"/>
    <p:sldLayoutId id="2147483862" r:id="rId7"/>
    <p:sldLayoutId id="2147483864" r:id="rId8"/>
    <p:sldLayoutId id="2147483863" r:id="rId9"/>
    <p:sldLayoutId id="2147483858" r:id="rId10"/>
    <p:sldLayoutId id="2147483865" r:id="rId11"/>
    <p:sldLayoutId id="2147483844" r:id="rId12"/>
    <p:sldLayoutId id="2147483845" r:id="rId13"/>
    <p:sldLayoutId id="2147483846" r:id="rId14"/>
    <p:sldLayoutId id="2147483847" r:id="rId15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10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12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svg"/><Relationship Id="rId7" Type="http://schemas.openxmlformats.org/officeDocument/2006/relationships/image" Target="../media/image36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svg"/><Relationship Id="rId10" Type="http://schemas.openxmlformats.org/officeDocument/2006/relationships/image" Target="../media/image3.png"/><Relationship Id="rId4" Type="http://schemas.openxmlformats.org/officeDocument/2006/relationships/image" Target="../media/image33.png"/><Relationship Id="rId9" Type="http://schemas.openxmlformats.org/officeDocument/2006/relationships/image" Target="../media/image3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9B41E-FC51-4047-9C2D-7FA6782DAF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fr-FR" dirty="0">
                <a:solidFill>
                  <a:schemeClr val="bg1"/>
                </a:solidFill>
              </a:rPr>
              <a:t>Écouter une musique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52E989F-747B-4007-9C7A-A35E8B662A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fr-FR" dirty="0">
                <a:solidFill>
                  <a:schemeClr val="bg1"/>
                </a:solidFill>
              </a:rPr>
              <a:t>Version 2021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D99D4B7-1873-42AA-8E48-97B52E003B0D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 rot="1043169">
            <a:off x="7458075" y="1205817"/>
            <a:ext cx="3540402" cy="293373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39F90AE-C3CB-434C-9DAA-8A178D076511}"/>
              </a:ext>
            </a:extLst>
          </p:cNvPr>
          <p:cNvPicPr/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025" y="5448506"/>
            <a:ext cx="1238250" cy="44175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F1ED9B5-FFB4-4F1C-9454-B71ACC96C49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2614" y="5890260"/>
            <a:ext cx="511175" cy="179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00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Espace réservé pour une image  18" descr="Asie avec un remplissage uni">
            <a:extLst>
              <a:ext uri="{FF2B5EF4-FFF2-40B4-BE49-F238E27FC236}">
                <a16:creationId xmlns:a16="http://schemas.microsoft.com/office/drawing/2014/main" id="{5DF7DA8A-6350-444E-8E30-C965CE047CA3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5" b="85"/>
          <a:stretch>
            <a:fillRect/>
          </a:stretch>
        </p:blipFill>
        <p:spPr/>
      </p:pic>
      <p:pic>
        <p:nvPicPr>
          <p:cNvPr id="17" name="Espace réservé pour une image  16" descr="Calendrier mensuel avec un remplissage uni">
            <a:extLst>
              <a:ext uri="{FF2B5EF4-FFF2-40B4-BE49-F238E27FC236}">
                <a16:creationId xmlns:a16="http://schemas.microsoft.com/office/drawing/2014/main" id="{369A8598-D912-4E8C-8578-67B007B17A34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85" r="85"/>
          <a:stretch>
            <a:fillRect/>
          </a:stretch>
        </p:blipFill>
        <p:spPr/>
      </p:pic>
      <p:pic>
        <p:nvPicPr>
          <p:cNvPr id="13" name="Espace réservé pour une image  12" descr="Profil mâle avec un remplissage uni">
            <a:extLst>
              <a:ext uri="{FF2B5EF4-FFF2-40B4-BE49-F238E27FC236}">
                <a16:creationId xmlns:a16="http://schemas.microsoft.com/office/drawing/2014/main" id="{A13DC385-68C9-4A50-BEEC-4657EFACD7C8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/>
      </p:pic>
      <p:pic>
        <p:nvPicPr>
          <p:cNvPr id="15" name="Espace réservé pour une image  14" descr="Jouer avec un remplissage uni">
            <a:extLst>
              <a:ext uri="{FF2B5EF4-FFF2-40B4-BE49-F238E27FC236}">
                <a16:creationId xmlns:a16="http://schemas.microsoft.com/office/drawing/2014/main" id="{C2ED5B78-E6C5-44BE-9347-3CF497A424AB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Titre 5">
            <a:extLst>
              <a:ext uri="{FF2B5EF4-FFF2-40B4-BE49-F238E27FC236}">
                <a16:creationId xmlns:a16="http://schemas.microsoft.com/office/drawing/2014/main" id="{F2E4C263-6D32-4139-9CBA-96F303C7B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Avant d’écouter, </a:t>
            </a:r>
            <a:r>
              <a:rPr lang="fr-FR" sz="4000" dirty="0"/>
              <a:t>trouver le contexte</a:t>
            </a:r>
            <a:endParaRPr lang="fr-CH" sz="400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80F0E2-537A-4618-9A1B-2828269C3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FF96B15-8338-45D5-A943-561235072D66}" type="slidenum">
              <a:rPr lang="fr-FR" noProof="0" smtClean="0"/>
              <a:t>2</a:t>
            </a:fld>
            <a:endParaRPr lang="fr-FR" noProof="0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469BFC3-C66D-4558-B90B-3E0DBBCAA0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b="1" dirty="0"/>
              <a:t>Qui ?</a:t>
            </a:r>
          </a:p>
          <a:p>
            <a:r>
              <a:rPr lang="fr-FR" dirty="0"/>
              <a:t>Chanteur, groupe,…</a:t>
            </a:r>
            <a:endParaRPr lang="fr-CH" dirty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EC61BA7-C79D-4F8D-9B8E-56DE9F70F4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b="1" dirty="0"/>
              <a:t>Quoi ?</a:t>
            </a:r>
          </a:p>
          <a:p>
            <a:r>
              <a:rPr lang="fr-FR" dirty="0"/>
              <a:t>Titre de la chanson ou du morceau</a:t>
            </a:r>
            <a:endParaRPr lang="fr-CH" dirty="0"/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6FE5D187-983D-49B3-84D3-5D8DB9B99E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56275" y="5258548"/>
            <a:ext cx="2325688" cy="1035720"/>
          </a:xfrm>
        </p:spPr>
        <p:txBody>
          <a:bodyPr>
            <a:normAutofit lnSpcReduction="10000"/>
          </a:bodyPr>
          <a:lstStyle/>
          <a:p>
            <a:r>
              <a:rPr lang="fr-FR" b="1" dirty="0"/>
              <a:t>Quand ?</a:t>
            </a:r>
          </a:p>
          <a:p>
            <a:r>
              <a:rPr lang="fr-FR" dirty="0"/>
              <a:t>Année d’enregistrement</a:t>
            </a:r>
          </a:p>
          <a:p>
            <a:r>
              <a:rPr lang="fr-FR" dirty="0"/>
              <a:t>Est-ce une version originale ou une reprise?</a:t>
            </a:r>
            <a:endParaRPr lang="fr-CH" dirty="0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02D4C327-CC53-440C-BC83-FC21089F4A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167235" y="5258548"/>
            <a:ext cx="2325688" cy="1035720"/>
          </a:xfrm>
        </p:spPr>
        <p:txBody>
          <a:bodyPr>
            <a:normAutofit/>
          </a:bodyPr>
          <a:lstStyle/>
          <a:p>
            <a:r>
              <a:rPr lang="fr-FR" b="1" dirty="0"/>
              <a:t>Où ?</a:t>
            </a:r>
          </a:p>
          <a:p>
            <a:r>
              <a:rPr lang="fr-FR" dirty="0"/>
              <a:t>Dans quelle région du monde a été composée / enregistrée cette musique ?</a:t>
            </a:r>
            <a:endParaRPr lang="fr-CH" dirty="0"/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63AAB3BC-7B69-4488-83E3-6B94B6F0D55D}"/>
              </a:ext>
            </a:extLst>
          </p:cNvPr>
          <p:cNvPicPr/>
          <p:nvPr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5878154"/>
            <a:ext cx="680926" cy="2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59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44299F01-C410-45FC-8FBD-9783543DCB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Instruments de musique</a:t>
            </a:r>
            <a:endParaRPr lang="fr-CH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C65B04-0AAE-43E9-A3E6-DFA9CB7B3C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Voix</a:t>
            </a:r>
            <a:endParaRPr lang="fr-CH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056E50-87AB-45A8-8735-19D3E0BB64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Volume</a:t>
            </a:r>
            <a:endParaRPr lang="fr-CH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411487-4D41-4C4F-9E07-F3445180D2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dirty="0"/>
              <a:t>Vitesse</a:t>
            </a:r>
            <a:endParaRPr lang="fr-CH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CF2029A7-52B7-4D98-AB9C-CCE60723DF6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/>
              <a:t>Style &amp; époque</a:t>
            </a:r>
            <a:endParaRPr lang="fr-CH" dirty="0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B9E03542-CB9B-40FA-9EC6-D40608A29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Écouter pour </a:t>
            </a:r>
            <a:r>
              <a:rPr lang="fr-FR" sz="4000" dirty="0"/>
              <a:t>chercher des informations</a:t>
            </a:r>
            <a:endParaRPr lang="fr-CH" sz="4000" dirty="0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1A6AED76-2FF4-49A6-90F6-C2F0245E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FF96B15-8338-45D5-A943-561235072D66}" type="slidenum">
              <a:rPr lang="fr-FR" noProof="0" smtClean="0"/>
              <a:t>3</a:t>
            </a:fld>
            <a:endParaRPr lang="fr-FR" noProof="0"/>
          </a:p>
        </p:txBody>
      </p:sp>
      <p:pic>
        <p:nvPicPr>
          <p:cNvPr id="15" name="Espace réservé pour une image  14" descr="Violon avec un remplissage uni">
            <a:extLst>
              <a:ext uri="{FF2B5EF4-FFF2-40B4-BE49-F238E27FC236}">
                <a16:creationId xmlns:a16="http://schemas.microsoft.com/office/drawing/2014/main" id="{964F360C-E26E-42CD-BA71-4AABE53FA743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Espace réservé pour une image  16" descr="Micro de radio avec un remplissage uni">
            <a:extLst>
              <a:ext uri="{FF2B5EF4-FFF2-40B4-BE49-F238E27FC236}">
                <a16:creationId xmlns:a16="http://schemas.microsoft.com/office/drawing/2014/main" id="{CC2D24CB-FD94-4070-A60C-29CEA9A35519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Espace réservé pour une image  18" descr="Volume avec un remplissage uni">
            <a:extLst>
              <a:ext uri="{FF2B5EF4-FFF2-40B4-BE49-F238E27FC236}">
                <a16:creationId xmlns:a16="http://schemas.microsoft.com/office/drawing/2014/main" id="{BCF764E6-5B88-4E28-8A47-C53BE1CF1E7A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Espace réservé pour une image  20" descr="Jauge avec un remplissage uni">
            <a:extLst>
              <a:ext uri="{FF2B5EF4-FFF2-40B4-BE49-F238E27FC236}">
                <a16:creationId xmlns:a16="http://schemas.microsoft.com/office/drawing/2014/main" id="{EC7CE0C5-7633-4DF9-8355-8B691E2D1641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Espace réservé pour une image  22" descr="Colonne grecque avec un remplissage uni">
            <a:extLst>
              <a:ext uri="{FF2B5EF4-FFF2-40B4-BE49-F238E27FC236}">
                <a16:creationId xmlns:a16="http://schemas.microsoft.com/office/drawing/2014/main" id="{8D902997-3CCF-4062-8D42-D3BA99C9AA9B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CA694F71-E780-4B30-A307-B395B2A68623}"/>
              </a:ext>
            </a:extLst>
          </p:cNvPr>
          <p:cNvPicPr/>
          <p:nvPr/>
        </p:nvPicPr>
        <p:blipFill>
          <a:blip r:embed="rId1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5878154"/>
            <a:ext cx="680926" cy="2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013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  <p:bldP spid="4" grpId="0" build="p" animBg="1"/>
      <p:bldP spid="5" grpId="0" build="p" animBg="1"/>
      <p:bldP spid="6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pour une image  8" descr="Visage au large sourire avec remplissage solide avec un remplissage uni">
            <a:extLst>
              <a:ext uri="{FF2B5EF4-FFF2-40B4-BE49-F238E27FC236}">
                <a16:creationId xmlns:a16="http://schemas.microsoft.com/office/drawing/2014/main" id="{0D1504B8-8F17-40E9-986E-8804A49C9D3F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16D51C12-D34C-4B02-92EE-E3E0BF79F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Écouter pour </a:t>
            </a:r>
            <a:r>
              <a:rPr lang="fr-FR" sz="4000" dirty="0"/>
              <a:t>ressentir</a:t>
            </a:r>
            <a:endParaRPr lang="fr-CH" sz="40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3F9BCA4-CDBD-4325-AF8C-A673668AC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FF96B15-8338-45D5-A943-561235072D66}" type="slidenum">
              <a:rPr lang="fr-FR" noProof="0" smtClean="0"/>
              <a:t>4</a:t>
            </a:fld>
            <a:endParaRPr lang="fr-FR" noProof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57AF084-942D-4666-9627-77B6C33E292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56275" y="3785997"/>
            <a:ext cx="2325688" cy="784916"/>
          </a:xfrm>
        </p:spPr>
        <p:txBody>
          <a:bodyPr/>
          <a:lstStyle/>
          <a:p>
            <a:r>
              <a:rPr lang="fr-FR" dirty="0"/>
              <a:t>Quelles sont les </a:t>
            </a:r>
            <a:r>
              <a:rPr lang="fr-FR" b="1" dirty="0"/>
              <a:t>émotions </a:t>
            </a:r>
            <a:r>
              <a:rPr lang="fr-FR" dirty="0"/>
              <a:t>produites par la musique ?</a:t>
            </a:r>
          </a:p>
          <a:p>
            <a:endParaRPr lang="fr-FR" dirty="0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EF06FB26-F095-4769-B9A0-4425015968C4}"/>
              </a:ext>
            </a:extLst>
          </p:cNvPr>
          <p:cNvPicPr/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5878154"/>
            <a:ext cx="680926" cy="242925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FF13AD1A-6115-44E8-A4DD-1A3F02280C23}"/>
              </a:ext>
            </a:extLst>
          </p:cNvPr>
          <p:cNvSpPr txBox="1"/>
          <p:nvPr/>
        </p:nvSpPr>
        <p:spPr>
          <a:xfrm rot="600000">
            <a:off x="8628234" y="1163144"/>
            <a:ext cx="11984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000" dirty="0"/>
              <a:t>Peur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F5DF3E3-8BB1-46B7-8F4B-1058D13C4122}"/>
              </a:ext>
            </a:extLst>
          </p:cNvPr>
          <p:cNvSpPr txBox="1"/>
          <p:nvPr/>
        </p:nvSpPr>
        <p:spPr>
          <a:xfrm rot="600000">
            <a:off x="8628234" y="4586861"/>
            <a:ext cx="19714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000" dirty="0"/>
              <a:t>Dégoût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352EB89E-A9AB-48B1-93CB-093AD13403E5}"/>
              </a:ext>
            </a:extLst>
          </p:cNvPr>
          <p:cNvSpPr txBox="1"/>
          <p:nvPr/>
        </p:nvSpPr>
        <p:spPr>
          <a:xfrm rot="-600000">
            <a:off x="8628234" y="2019073"/>
            <a:ext cx="18190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000" dirty="0"/>
              <a:t>Colère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0FBEC7B7-8C45-4A15-A4D0-0310F641E5AF}"/>
              </a:ext>
            </a:extLst>
          </p:cNvPr>
          <p:cNvSpPr txBox="1"/>
          <p:nvPr/>
        </p:nvSpPr>
        <p:spPr>
          <a:xfrm rot="600000">
            <a:off x="8628234" y="2875002"/>
            <a:ext cx="11984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000" dirty="0"/>
              <a:t>Joie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9B4D7350-7824-4003-B15D-97BD7EE13D51}"/>
              </a:ext>
            </a:extLst>
          </p:cNvPr>
          <p:cNvSpPr txBox="1"/>
          <p:nvPr/>
        </p:nvSpPr>
        <p:spPr>
          <a:xfrm rot="-600000">
            <a:off x="8628234" y="3730931"/>
            <a:ext cx="1831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000" dirty="0"/>
              <a:t>Tristesse</a:t>
            </a:r>
          </a:p>
        </p:txBody>
      </p:sp>
    </p:spTree>
    <p:extLst>
      <p:ext uri="{BB962C8B-B14F-4D97-AF65-F5344CB8AC3E}">
        <p14:creationId xmlns:p14="http://schemas.microsoft.com/office/powerpoint/2010/main" val="31233447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7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AD51497F-00D0-489B-886D-AD2F15BF8C6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H" dirty="0"/>
              <a:t>Je vois…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BBBCFB6-0152-4354-A928-ED9BB5BC60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H" dirty="0"/>
              <a:t>Je pense à…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D18655D-820A-4E33-B3F8-F86B62412CF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CH" dirty="0"/>
              <a:t>J’ai envie de…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4E2F2997-699B-4597-B69C-400DA9D59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Écouter pour </a:t>
            </a:r>
            <a:r>
              <a:rPr lang="fr-CH" sz="4000" dirty="0"/>
              <a:t>évoquer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E46D98FF-0472-48C3-8BBA-3EF2190DB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FF96B15-8338-45D5-A943-561235072D66}" type="slidenum">
              <a:rPr lang="fr-FR" noProof="0" smtClean="0"/>
              <a:t>5</a:t>
            </a:fld>
            <a:endParaRPr lang="fr-FR" noProof="0"/>
          </a:p>
        </p:txBody>
      </p:sp>
      <p:pic>
        <p:nvPicPr>
          <p:cNvPr id="15" name="Espace réservé pour une image  14" descr="Œil avec un remplissage uni">
            <a:extLst>
              <a:ext uri="{FF2B5EF4-FFF2-40B4-BE49-F238E27FC236}">
                <a16:creationId xmlns:a16="http://schemas.microsoft.com/office/drawing/2014/main" id="{56EFD4C2-C309-40FD-9399-2AEA82D1E63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Espace réservé pour une image  16" descr="Cerveau dans une tête avec un remplissage uni">
            <a:extLst>
              <a:ext uri="{FF2B5EF4-FFF2-40B4-BE49-F238E27FC236}">
                <a16:creationId xmlns:a16="http://schemas.microsoft.com/office/drawing/2014/main" id="{E9B0B07E-7DDA-47BB-BEE5-EBABA0CC2EB0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Espace réservé pour une image  18" descr="Croquis de silhouette avec un remplissage uni">
            <a:extLst>
              <a:ext uri="{FF2B5EF4-FFF2-40B4-BE49-F238E27FC236}">
                <a16:creationId xmlns:a16="http://schemas.microsoft.com/office/drawing/2014/main" id="{80B2B7FF-042E-4933-9B84-5BC88F738F66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/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032DF31B-7887-4371-98E0-8DEC340AF9E8}"/>
              </a:ext>
            </a:extLst>
          </p:cNvPr>
          <p:cNvPicPr/>
          <p:nvPr/>
        </p:nvPicPr>
        <p:blipFill>
          <a:blip r:embed="rId8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5878154"/>
            <a:ext cx="680926" cy="2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32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F2E4C263-6D32-4139-9CBA-96F303C7B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Écouter pour </a:t>
            </a:r>
            <a:r>
              <a:rPr lang="fr-FR" sz="4000" dirty="0"/>
              <a:t>produire</a:t>
            </a:r>
            <a:endParaRPr lang="fr-CH" sz="400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80F0E2-537A-4618-9A1B-2828269C3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FF96B15-8338-45D5-A943-561235072D66}" type="slidenum">
              <a:rPr lang="fr-FR" noProof="0" smtClean="0"/>
              <a:t>6</a:t>
            </a:fld>
            <a:endParaRPr lang="fr-FR" noProof="0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8469BFC3-C66D-4558-B90B-3E0DBBCAA0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b="1" dirty="0"/>
              <a:t>Dessiner</a:t>
            </a:r>
            <a:endParaRPr lang="fr-CH" dirty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BEC61BA7-C79D-4F8D-9B8E-56DE9F70F4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fr-FR" b="1" dirty="0"/>
              <a:t>Chanter</a:t>
            </a:r>
            <a:endParaRPr lang="fr-CH" dirty="0"/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6FE5D187-983D-49B3-84D3-5D8DB9B99E8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56275" y="5258548"/>
            <a:ext cx="2325688" cy="1035720"/>
          </a:xfrm>
        </p:spPr>
        <p:txBody>
          <a:bodyPr>
            <a:normAutofit/>
          </a:bodyPr>
          <a:lstStyle/>
          <a:p>
            <a:r>
              <a:rPr lang="fr-FR" b="1" dirty="0"/>
              <a:t>Danser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02D4C327-CC53-440C-BC83-FC21089F4A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167235" y="5258548"/>
            <a:ext cx="2325688" cy="1035720"/>
          </a:xfrm>
        </p:spPr>
        <p:txBody>
          <a:bodyPr>
            <a:normAutofit/>
          </a:bodyPr>
          <a:lstStyle/>
          <a:p>
            <a:r>
              <a:rPr lang="fr-FR" b="1" dirty="0"/>
              <a:t>Reproduire à l’aide d’un instrument</a:t>
            </a:r>
          </a:p>
        </p:txBody>
      </p:sp>
      <p:pic>
        <p:nvPicPr>
          <p:cNvPr id="5" name="Graphique 4" descr="Gribouille avec un remplissage uni">
            <a:extLst>
              <a:ext uri="{FF2B5EF4-FFF2-40B4-BE49-F238E27FC236}">
                <a16:creationId xmlns:a16="http://schemas.microsoft.com/office/drawing/2014/main" id="{83AD0951-EA4A-4254-93A6-27BE282FB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9695" y="1062746"/>
            <a:ext cx="914400" cy="914400"/>
          </a:xfrm>
          <a:prstGeom prst="rect">
            <a:avLst/>
          </a:prstGeom>
        </p:spPr>
      </p:pic>
      <p:pic>
        <p:nvPicPr>
          <p:cNvPr id="25" name="Espace réservé pour une image  24" descr="Lèvres avec un remplissage uni">
            <a:extLst>
              <a:ext uri="{FF2B5EF4-FFF2-40B4-BE49-F238E27FC236}">
                <a16:creationId xmlns:a16="http://schemas.microsoft.com/office/drawing/2014/main" id="{FDE1DF2C-C199-4712-83CF-E8A587366691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/>
      </p:pic>
      <p:pic>
        <p:nvPicPr>
          <p:cNvPr id="27" name="Espace réservé pour une image  26" descr="Danse avec un remplissage uni">
            <a:extLst>
              <a:ext uri="{FF2B5EF4-FFF2-40B4-BE49-F238E27FC236}">
                <a16:creationId xmlns:a16="http://schemas.microsoft.com/office/drawing/2014/main" id="{F2D3CCEA-063D-4106-BBD8-AFA5C156B9F8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85" r="85"/>
          <a:stretch>
            <a:fillRect/>
          </a:stretch>
        </p:blipFill>
        <p:spPr/>
      </p:pic>
      <p:pic>
        <p:nvPicPr>
          <p:cNvPr id="29" name="Espace réservé pour une image  28" descr="Saxophone avec un remplissage uni">
            <a:extLst>
              <a:ext uri="{FF2B5EF4-FFF2-40B4-BE49-F238E27FC236}">
                <a16:creationId xmlns:a16="http://schemas.microsoft.com/office/drawing/2014/main" id="{BB1DC2FB-4D7D-4200-ADF1-40F3DAE14883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t="85" b="85"/>
          <a:stretch>
            <a:fillRect/>
          </a:stretch>
        </p:blipFill>
        <p:spPr/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1A5625B0-0C3B-45DB-9DED-BC0637CEAA3F}"/>
              </a:ext>
            </a:extLst>
          </p:cNvPr>
          <p:cNvPicPr/>
          <p:nvPr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5878154"/>
            <a:ext cx="680926" cy="2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3699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le d’Ions&#10;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104407_TF66741836" id="{CA1EE957-9F12-49C2-A4F3-A901D24A328C}" vid="{502DA16D-E1BB-4631-940B-8E8C3530622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883E0B16-80BF-4868-8813-6B17170D72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FA294F-07D1-46AB-ABEC-1B0200FE30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A1C8E2-513F-4C9C-99C7-9AE0E7429B06}">
  <ds:schemaRefs>
    <ds:schemaRef ds:uri="fb0879af-3eba-417a-a55a-ffe6dcd6ca77"/>
    <ds:schemaRef ds:uri="http://schemas.microsoft.com/office/2006/documentManagement/types"/>
    <ds:schemaRef ds:uri="http://schemas.microsoft.com/sharepoint/v3"/>
    <ds:schemaRef ds:uri="http://purl.org/dc/dcmitype/"/>
    <ds:schemaRef ds:uri="http://schemas.openxmlformats.org/package/2006/metadata/core-properties"/>
    <ds:schemaRef ds:uri="6dc4bcd6-49db-4c07-9060-8acfc67cef9f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Début des procédures année</Template>
  <TotalTime>239</TotalTime>
  <Words>115</Words>
  <Application>Microsoft Office PowerPoint</Application>
  <PresentationFormat>Grand écran</PresentationFormat>
  <Paragraphs>40</Paragraphs>
  <Slides>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Salle d’Ions
</vt:lpstr>
      <vt:lpstr>Écouter une musique</vt:lpstr>
      <vt:lpstr>Avant d’écouter, trouver le contexte</vt:lpstr>
      <vt:lpstr>Écouter pour chercher des informations</vt:lpstr>
      <vt:lpstr>Écouter pour ressentir</vt:lpstr>
      <vt:lpstr>Écouter pour évoquer</vt:lpstr>
      <vt:lpstr>Écouter pour produire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Écouter une musique</dc:title>
  <dc:creator>Micaël Chevalley</dc:creator>
  <cp:lastModifiedBy>Micaël Chevalley</cp:lastModifiedBy>
  <cp:revision>9</cp:revision>
  <dcterms:created xsi:type="dcterms:W3CDTF">2021-03-16T09:43:17Z</dcterms:created>
  <dcterms:modified xsi:type="dcterms:W3CDTF">2021-04-13T09:13:43Z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